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0833"/>
    <a:srgbClr val="802869"/>
    <a:srgbClr val="660066"/>
    <a:srgbClr val="9A1665"/>
    <a:srgbClr val="931171"/>
    <a:srgbClr val="6D095A"/>
    <a:srgbClr val="480C2E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99BF699-2BD2-460B-8458-0FD799B234E0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C30070-B6DC-49B3-9151-8612B007CE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9BF699-2BD2-460B-8458-0FD799B234E0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30070-B6DC-49B3-9151-8612B007CE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99BF699-2BD2-460B-8458-0FD799B234E0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C30070-B6DC-49B3-9151-8612B007CE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9BF699-2BD2-460B-8458-0FD799B234E0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30070-B6DC-49B3-9151-8612B007CE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9BF699-2BD2-460B-8458-0FD799B234E0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7C30070-B6DC-49B3-9151-8612B007CE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9BF699-2BD2-460B-8458-0FD799B234E0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30070-B6DC-49B3-9151-8612B007CE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9BF699-2BD2-460B-8458-0FD799B234E0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30070-B6DC-49B3-9151-8612B007CE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9BF699-2BD2-460B-8458-0FD799B234E0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30070-B6DC-49B3-9151-8612B007CE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9BF699-2BD2-460B-8458-0FD799B234E0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30070-B6DC-49B3-9151-8612B007CE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9BF699-2BD2-460B-8458-0FD799B234E0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30070-B6DC-49B3-9151-8612B007CE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9BF699-2BD2-460B-8458-0FD799B234E0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30070-B6DC-49B3-9151-8612B007CE1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99BF699-2BD2-460B-8458-0FD799B234E0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7C30070-B6DC-49B3-9151-8612B007CE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2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469633" y="966768"/>
            <a:ext cx="74892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i="1" dirty="0" smtClean="0">
                <a:solidFill>
                  <a:srgbClr val="6D095A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Elite Skin Care</a:t>
            </a:r>
            <a:endParaRPr lang="en-US" sz="700" i="1" dirty="0">
              <a:solidFill>
                <a:srgbClr val="6D095A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18776" y="1345090"/>
            <a:ext cx="2209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50" dirty="0" smtClean="0">
                <a:solidFill>
                  <a:srgbClr val="6D095A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REJUVENATING</a:t>
            </a:r>
          </a:p>
          <a:p>
            <a:pPr algn="r"/>
            <a:r>
              <a:rPr lang="en-US" sz="650" dirty="0" smtClean="0">
                <a:solidFill>
                  <a:srgbClr val="6D095A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MOISTURIZER</a:t>
            </a:r>
            <a:endParaRPr lang="en-US" sz="650" dirty="0">
              <a:solidFill>
                <a:srgbClr val="6D095A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760539" y="1752600"/>
            <a:ext cx="595785" cy="0"/>
          </a:xfrm>
          <a:prstGeom prst="line">
            <a:avLst/>
          </a:prstGeom>
          <a:ln>
            <a:solidFill>
              <a:srgbClr val="9311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4" descr="http://www181.lunapic.com/editor/working/143879457724422?10127637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484" y="713085"/>
            <a:ext cx="1460548" cy="25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 descr="http://thumb7.shutterstock.com/display_pic_with_logo/2583715/303221591/stock-photo-bright-abstract-mosaic-grey-background-with-gloss-303221591.jpg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73" b="63947"/>
          <a:stretch/>
        </p:blipFill>
        <p:spPr bwMode="auto">
          <a:xfrm rot="16200000">
            <a:off x="3313544" y="2325255"/>
            <a:ext cx="6858002" cy="2207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956065" y="1860965"/>
            <a:ext cx="2204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dirty="0" smtClean="0">
                <a:solidFill>
                  <a:schemeClr val="bg1">
                    <a:lumMod val="50000"/>
                  </a:schemeClr>
                </a:solidFill>
              </a:rPr>
              <a:t>Non- </a:t>
            </a:r>
            <a:r>
              <a:rPr lang="en-US" sz="500" dirty="0" err="1" smtClean="0">
                <a:solidFill>
                  <a:schemeClr val="bg1">
                    <a:lumMod val="50000"/>
                  </a:schemeClr>
                </a:solidFill>
              </a:rPr>
              <a:t>comedogenic</a:t>
            </a:r>
            <a:endParaRPr lang="en-US" sz="5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r"/>
            <a:r>
              <a:rPr lang="en-US" sz="500" dirty="0" smtClean="0">
                <a:solidFill>
                  <a:schemeClr val="bg1">
                    <a:lumMod val="50000"/>
                  </a:schemeClr>
                </a:solidFill>
              </a:rPr>
              <a:t>pH balanced with natural herb extracts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28429" y="2235478"/>
            <a:ext cx="662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40 ml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82861"/>
            <a:ext cx="1877558" cy="1367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628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979" y="4503507"/>
            <a:ext cx="1295400" cy="1698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834464"/>
            <a:ext cx="1593779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044" y="4854520"/>
            <a:ext cx="1877558" cy="1367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 descr="http://www181.lunapic.com/editor/working/143879457724422?101276370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4" y="124691"/>
            <a:ext cx="6682869" cy="120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367698" y="977409"/>
            <a:ext cx="2356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6D095A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Elite Skin Care</a:t>
            </a:r>
            <a:endParaRPr lang="en-US" sz="2800" i="1" dirty="0">
              <a:solidFill>
                <a:srgbClr val="6D095A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379" y="2625673"/>
            <a:ext cx="1661648" cy="3608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026" y="2602954"/>
            <a:ext cx="1647018" cy="3608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307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0"/>
            <a:ext cx="990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305" y="956234"/>
            <a:ext cx="312235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6" descr="http://thumb7.shutterstock.com/display_pic_with_logo/2583715/303221591/stock-photo-bright-abstract-mosaic-grey-background-with-gloss-303221591.jpg"/>
          <p:cNvPicPr>
            <a:picLocks noChangeAspect="1" noChangeArrowheads="1"/>
          </p:cNvPicPr>
          <p:nvPr/>
        </p:nvPicPr>
        <p:blipFill rotWithShape="1"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73" b="63947"/>
          <a:stretch/>
        </p:blipFill>
        <p:spPr bwMode="auto">
          <a:xfrm rot="16200000">
            <a:off x="-895315" y="3395521"/>
            <a:ext cx="6867239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632" y="248238"/>
            <a:ext cx="3276600" cy="3409361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279157"/>
            <a:ext cx="3276600" cy="3352800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872032" y="381000"/>
            <a:ext cx="2971799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0" u="none" strike="noStrike" baseline="0" dirty="0" smtClean="0">
                <a:solidFill>
                  <a:srgbClr val="FFFFFF"/>
                </a:solidFill>
                <a:latin typeface="AvenirNext-DemiBold"/>
              </a:rPr>
              <a:t>CONCENTRATED</a:t>
            </a:r>
          </a:p>
          <a:p>
            <a:pPr algn="ctr"/>
            <a:r>
              <a:rPr lang="en-US" sz="1200" b="1" i="0" u="none" strike="noStrike" baseline="0" dirty="0" smtClean="0">
                <a:solidFill>
                  <a:srgbClr val="FFFFFF"/>
                </a:solidFill>
                <a:latin typeface="AvenirNext-DemiBold"/>
              </a:rPr>
              <a:t>RESTORATIVE SERUM</a:t>
            </a:r>
          </a:p>
          <a:p>
            <a:pPr algn="ctr"/>
            <a:endParaRPr lang="en-US" sz="1200" b="1" dirty="0">
              <a:solidFill>
                <a:srgbClr val="FFFFFF"/>
              </a:solidFill>
              <a:latin typeface="AvenirNext-DemiBold"/>
            </a:endParaRPr>
          </a:p>
          <a:p>
            <a:pPr algn="ctr"/>
            <a:endParaRPr lang="en-US" sz="1200" b="1" i="0" u="none" strike="noStrike" baseline="0" dirty="0" smtClean="0">
              <a:solidFill>
                <a:srgbClr val="FFFFFF"/>
              </a:solidFill>
              <a:latin typeface="AvenirNext-DemiBold"/>
            </a:endParaRPr>
          </a:p>
          <a:p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Apply this highly concentrated, restorative skin</a:t>
            </a:r>
          </a:p>
          <a:p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serum topically, twice daily. Our formula features</a:t>
            </a:r>
            <a:r>
              <a:rPr lang="en-US" sz="1050" b="0" i="0" u="none" strike="noStrike" dirty="0" smtClean="0">
                <a:solidFill>
                  <a:srgbClr val="FFFFFF"/>
                </a:solidFill>
                <a:latin typeface="AvenirNext-Regular"/>
              </a:rPr>
              <a:t> </a:t>
            </a: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a unique proprietary blend of natural stem</a:t>
            </a:r>
            <a:r>
              <a:rPr lang="en-US" sz="1050" b="0" i="0" u="none" strike="noStrike" dirty="0" smtClean="0">
                <a:solidFill>
                  <a:srgbClr val="FFFFFF"/>
                </a:solidFill>
                <a:latin typeface="AvenirNext-Regular"/>
              </a:rPr>
              <a:t> </a:t>
            </a: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cell messengers and herbal ingredients that:</a:t>
            </a:r>
            <a:endParaRPr lang="en-US" sz="300" dirty="0">
              <a:solidFill>
                <a:srgbClr val="6E838A"/>
              </a:solidFill>
              <a:latin typeface="AvenirNext-Regular"/>
            </a:endParaRPr>
          </a:p>
          <a:p>
            <a:pPr algn="ctr"/>
            <a:endParaRPr lang="en-US" sz="300" b="0" i="0" u="none" strike="noStrike" baseline="0" dirty="0" smtClean="0">
              <a:solidFill>
                <a:srgbClr val="6E838A"/>
              </a:solidFill>
              <a:latin typeface="AvenirNext-Regular"/>
            </a:endParaRPr>
          </a:p>
          <a:p>
            <a:pPr algn="ctr"/>
            <a:endParaRPr lang="en-US" sz="300" dirty="0">
              <a:solidFill>
                <a:srgbClr val="6E838A"/>
              </a:solidFill>
              <a:latin typeface="AvenirNext-Regular"/>
            </a:endParaRPr>
          </a:p>
          <a:p>
            <a:pPr algn="ctr"/>
            <a:endParaRPr lang="en-US" sz="300" b="0" i="0" u="none" strike="noStrike" baseline="0" dirty="0" smtClean="0">
              <a:solidFill>
                <a:srgbClr val="6E838A"/>
              </a:solidFill>
              <a:latin typeface="AvenirNext-Regular"/>
            </a:endParaRPr>
          </a:p>
          <a:p>
            <a:pPr algn="ctr"/>
            <a:endParaRPr lang="en-US" sz="300" b="0" i="0" u="none" strike="noStrike" baseline="0" dirty="0" smtClean="0">
              <a:solidFill>
                <a:srgbClr val="6E838A"/>
              </a:solidFill>
              <a:latin typeface="AvenirNext-Regular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Activate dormant skin stem cells</a:t>
            </a:r>
            <a:endParaRPr lang="en-US" sz="300" dirty="0">
              <a:solidFill>
                <a:srgbClr val="6E838A"/>
              </a:solidFill>
              <a:latin typeface="AvenirNext-Regular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Stimulate new skin cell growth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Stimulate collagen and elastin production</a:t>
            </a:r>
            <a:r>
              <a:rPr lang="en-US" sz="300" b="0" i="0" u="none" strike="noStrike" baseline="0" dirty="0" smtClean="0">
                <a:solidFill>
                  <a:srgbClr val="6E838A"/>
                </a:solidFill>
                <a:latin typeface="AvenirNext-Regular"/>
              </a:rPr>
              <a:t>•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Repair skin damage for firmer, tighter skin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Delay the onset of fi ne lines and wrinkles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Protect skin from age-related damage</a:t>
            </a:r>
            <a:endParaRPr lang="en-US" sz="1050" dirty="0"/>
          </a:p>
        </p:txBody>
      </p:sp>
      <p:sp>
        <p:nvSpPr>
          <p:cNvPr id="5" name="Rectangle 4"/>
          <p:cNvSpPr/>
          <p:nvPr/>
        </p:nvSpPr>
        <p:spPr>
          <a:xfrm>
            <a:off x="5791200" y="3465829"/>
            <a:ext cx="4572000" cy="28315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i="0" u="none" strike="noStrike" baseline="0" dirty="0" smtClean="0">
                <a:solidFill>
                  <a:srgbClr val="FFFFFF"/>
                </a:solidFill>
                <a:latin typeface="AvenirNext-DemiBold"/>
              </a:rPr>
              <a:t>EPIDERMAL ACTIVATION</a:t>
            </a:r>
            <a:r>
              <a:rPr lang="en-US" sz="1200" b="1" i="0" u="none" strike="noStrike" dirty="0" smtClean="0">
                <a:solidFill>
                  <a:srgbClr val="FFFFFF"/>
                </a:solidFill>
                <a:latin typeface="AvenirNext-DemiBold"/>
              </a:rPr>
              <a:t> </a:t>
            </a:r>
            <a:r>
              <a:rPr lang="en-US" sz="1200" b="1" i="0" u="none" strike="noStrike" baseline="0" dirty="0" smtClean="0">
                <a:solidFill>
                  <a:srgbClr val="FFFFFF"/>
                </a:solidFill>
                <a:latin typeface="AvenirNext-DemiBold"/>
              </a:rPr>
              <a:t>TREATMENT</a:t>
            </a:r>
          </a:p>
          <a:p>
            <a:endParaRPr lang="en-US" sz="1000" b="0" i="0" u="none" strike="noStrike" baseline="0" dirty="0" smtClean="0">
              <a:solidFill>
                <a:srgbClr val="FFFFFF"/>
              </a:solidFill>
              <a:latin typeface="AvenirNext-Regular"/>
            </a:endParaRPr>
          </a:p>
          <a:p>
            <a:endParaRPr lang="en-US" sz="1000" b="0" i="0" u="none" strike="noStrike" baseline="0" dirty="0" smtClean="0">
              <a:solidFill>
                <a:srgbClr val="FFFFFF"/>
              </a:solidFill>
              <a:latin typeface="AvenirNext-Regular"/>
            </a:endParaRPr>
          </a:p>
          <a:p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This unique activation treatment enhances</a:t>
            </a:r>
          </a:p>
          <a:p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skin’s dramatic transformation with a natural,</a:t>
            </a:r>
          </a:p>
          <a:p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powerful cocktail of 15 peptides and 36 other</a:t>
            </a:r>
          </a:p>
          <a:p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ingredients including growth factors, antioxidants</a:t>
            </a:r>
          </a:p>
          <a:p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and botanicals. These key ingredients repair</a:t>
            </a:r>
          </a:p>
          <a:p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the skin and prevent further damage, creating</a:t>
            </a:r>
          </a:p>
          <a:p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benefits like these:</a:t>
            </a:r>
          </a:p>
          <a:p>
            <a:endParaRPr lang="en-US" sz="1050" dirty="0">
              <a:solidFill>
                <a:srgbClr val="FFFFFF"/>
              </a:solidFill>
              <a:latin typeface="AvenirNext-Regular"/>
            </a:endParaRPr>
          </a:p>
          <a:p>
            <a:endParaRPr lang="en-US" sz="1050" b="0" i="0" u="none" strike="noStrike" baseline="0" dirty="0" smtClean="0">
              <a:solidFill>
                <a:srgbClr val="FFFFFF"/>
              </a:solidFill>
              <a:latin typeface="AvenirNext-Regular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Dramatic wrinkle reduction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Significant increase in production of collagen</a:t>
            </a:r>
          </a:p>
          <a:p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and elastin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Rebuilding of skin’s firmness</a:t>
            </a:r>
            <a:endParaRPr lang="en-US" sz="1050" dirty="0">
              <a:solidFill>
                <a:srgbClr val="FFFFFF"/>
              </a:solidFill>
              <a:latin typeface="AvenirNext-Regular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Renewal</a:t>
            </a:r>
            <a:r>
              <a:rPr lang="en-US" sz="1050" b="0" i="0" u="none" strike="noStrike" dirty="0" smtClean="0">
                <a:solidFill>
                  <a:srgbClr val="FFFFFF"/>
                </a:solidFill>
                <a:latin typeface="AvenirNext-Regular"/>
              </a:rPr>
              <a:t> </a:t>
            </a: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of the</a:t>
            </a:r>
            <a:r>
              <a:rPr lang="en-US" sz="1050" b="0" i="0" u="none" strike="noStrike" dirty="0" smtClean="0">
                <a:solidFill>
                  <a:srgbClr val="FFFFFF"/>
                </a:solidFill>
                <a:latin typeface="AvenirNext-Regular"/>
              </a:rPr>
              <a:t> </a:t>
            </a: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epidermis at the</a:t>
            </a:r>
            <a:r>
              <a:rPr lang="en-US" sz="1050" b="0" i="0" u="none" strike="noStrike" dirty="0" smtClean="0">
                <a:solidFill>
                  <a:srgbClr val="FFFFFF"/>
                </a:solidFill>
                <a:latin typeface="AvenirNext-Regular"/>
              </a:rPr>
              <a:t> </a:t>
            </a:r>
            <a:r>
              <a:rPr lang="en-US" sz="1050" b="0" i="0" u="none" strike="noStrike" baseline="0" dirty="0" smtClean="0">
                <a:solidFill>
                  <a:srgbClr val="FFFFFF"/>
                </a:solidFill>
                <a:latin typeface="AvenirNext-Regular"/>
              </a:rPr>
              <a:t>cellular level</a:t>
            </a:r>
            <a:endParaRPr lang="en-US" sz="105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72"/>
            <a:ext cx="2500204" cy="376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http://www181.lunapic.com/editor/working/143879457724422?101276370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09" y="4620906"/>
            <a:ext cx="2237586" cy="403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54030" y="4857739"/>
            <a:ext cx="11865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>
                <a:solidFill>
                  <a:srgbClr val="6D095A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 Elite Skin Care</a:t>
            </a:r>
            <a:endParaRPr lang="en-US" sz="1200" i="1" dirty="0">
              <a:solidFill>
                <a:srgbClr val="6D095A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50098" y="39624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David" panose="020E0502060401010101" pitchFamily="34" charset="-79"/>
              </a:rPr>
              <a:t>EXPERIENCE A NEW DIMENSION </a:t>
            </a:r>
          </a:p>
          <a:p>
            <a:pPr algn="ctr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David" panose="020E0502060401010101" pitchFamily="34" charset="-79"/>
              </a:rPr>
              <a:t>IN SKIN CARE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David" panose="020E0502060401010101" pitchFamily="34" charset="-79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569" y="5714999"/>
            <a:ext cx="2432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Introducing the Ultimate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Choice for Skin Regeneration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54501" y="5486400"/>
            <a:ext cx="2234819" cy="9427"/>
          </a:xfrm>
          <a:prstGeom prst="line">
            <a:avLst/>
          </a:prstGeom>
          <a:ln>
            <a:solidFill>
              <a:srgbClr val="802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794385" y="6487212"/>
            <a:ext cx="5623343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851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S.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Rampart Suite 220 Las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Vegas, NV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89145     Cenegenics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Skin Care Hotline: (866) 634-8560</a:t>
            </a:r>
          </a:p>
          <a:p>
            <a:endParaRPr lang="en-US" sz="1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6657" y="381000"/>
            <a:ext cx="3259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Full line of </a:t>
            </a:r>
            <a:r>
              <a:rPr lang="en-US" sz="1200" dirty="0" smtClean="0">
                <a:solidFill>
                  <a:srgbClr val="720833"/>
                </a:solidFill>
              </a:rPr>
              <a:t>Cenegenics Elite Skin Care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now available on </a:t>
            </a:r>
          </a:p>
          <a:p>
            <a:pPr algn="ctr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www.cenegenicsstore.com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075" y="6631957"/>
            <a:ext cx="197901" cy="219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8" descr="Beautiful woman portrait face studio on white  - stock photo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5"/>
          <a:stretch/>
        </p:blipFill>
        <p:spPr bwMode="auto">
          <a:xfrm>
            <a:off x="2872032" y="3834073"/>
            <a:ext cx="2645680" cy="27978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7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21479</TotalTime>
  <Words>210</Words>
  <Application>Microsoft Office PowerPoint</Application>
  <PresentationFormat>On-screen Show 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Opulent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Christy Wells</dc:creator>
  <cp:lastModifiedBy>Christy Wells</cp:lastModifiedBy>
  <cp:revision>37</cp:revision>
  <dcterms:created xsi:type="dcterms:W3CDTF">2015-07-30T22:51:48Z</dcterms:created>
  <dcterms:modified xsi:type="dcterms:W3CDTF">2015-08-14T20:51:01Z</dcterms:modified>
</cp:coreProperties>
</file>